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15"/>
  </p:notesMasterIdLst>
  <p:sldIdLst>
    <p:sldId id="275" r:id="rId2"/>
    <p:sldId id="268" r:id="rId3"/>
    <p:sldId id="264" r:id="rId4"/>
    <p:sldId id="265" r:id="rId5"/>
    <p:sldId id="266" r:id="rId6"/>
    <p:sldId id="267" r:id="rId7"/>
    <p:sldId id="269" r:id="rId8"/>
    <p:sldId id="276" r:id="rId9"/>
    <p:sldId id="270" r:id="rId10"/>
    <p:sldId id="271" r:id="rId11"/>
    <p:sldId id="272" r:id="rId12"/>
    <p:sldId id="273" r:id="rId13"/>
    <p:sldId id="274"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803"/>
    <p:restoredTop sz="94713"/>
  </p:normalViewPr>
  <p:slideViewPr>
    <p:cSldViewPr snapToGrid="0" snapToObjects="1">
      <p:cViewPr varScale="1">
        <p:scale>
          <a:sx n="130" d="100"/>
          <a:sy n="130" d="100"/>
        </p:scale>
        <p:origin x="1648"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5788ED-3E2B-3146-A226-573C344A808C}" type="datetimeFigureOut">
              <a:rPr lang="en-US" smtClean="0"/>
              <a:t>9/1/23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35D7C-A461-764A-ACA9-2EF276568FA6}" type="slidenum">
              <a:rPr lang="en-US" smtClean="0"/>
              <a:t>‹#›</a:t>
            </a:fld>
            <a:endParaRPr lang="en-US"/>
          </a:p>
        </p:txBody>
      </p:sp>
    </p:spTree>
    <p:extLst>
      <p:ext uri="{BB962C8B-B14F-4D97-AF65-F5344CB8AC3E}">
        <p14:creationId xmlns:p14="http://schemas.microsoft.com/office/powerpoint/2010/main" val="1639036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35D7C-A461-764A-ACA9-2EF276568FA6}" type="slidenum">
              <a:rPr lang="en-US" smtClean="0"/>
              <a:t>2</a:t>
            </a:fld>
            <a:endParaRPr lang="en-US"/>
          </a:p>
        </p:txBody>
      </p:sp>
    </p:spTree>
    <p:extLst>
      <p:ext uri="{BB962C8B-B14F-4D97-AF65-F5344CB8AC3E}">
        <p14:creationId xmlns:p14="http://schemas.microsoft.com/office/powerpoint/2010/main" val="298448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35D7C-A461-764A-ACA9-2EF276568FA6}" type="slidenum">
              <a:rPr lang="en-US" smtClean="0"/>
              <a:t>4</a:t>
            </a:fld>
            <a:endParaRPr lang="en-US"/>
          </a:p>
        </p:txBody>
      </p:sp>
    </p:spTree>
    <p:extLst>
      <p:ext uri="{BB962C8B-B14F-4D97-AF65-F5344CB8AC3E}">
        <p14:creationId xmlns:p14="http://schemas.microsoft.com/office/powerpoint/2010/main" val="28819620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35D7C-A461-764A-ACA9-2EF276568FA6}" type="slidenum">
              <a:rPr lang="en-US" smtClean="0"/>
              <a:t>5</a:t>
            </a:fld>
            <a:endParaRPr lang="en-US"/>
          </a:p>
        </p:txBody>
      </p:sp>
    </p:spTree>
    <p:extLst>
      <p:ext uri="{BB962C8B-B14F-4D97-AF65-F5344CB8AC3E}">
        <p14:creationId xmlns:p14="http://schemas.microsoft.com/office/powerpoint/2010/main" val="42731502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D35D7C-A461-764A-ACA9-2EF276568FA6}" type="slidenum">
              <a:rPr lang="en-US" smtClean="0"/>
              <a:t>6</a:t>
            </a:fld>
            <a:endParaRPr lang="en-US"/>
          </a:p>
        </p:txBody>
      </p:sp>
    </p:spTree>
    <p:extLst>
      <p:ext uri="{BB962C8B-B14F-4D97-AF65-F5344CB8AC3E}">
        <p14:creationId xmlns:p14="http://schemas.microsoft.com/office/powerpoint/2010/main" val="1970261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65B666-19CB-FB48-AE82-026E4C0EAA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481326" y="5658081"/>
            <a:ext cx="2128952" cy="731221"/>
          </a:xfrm>
          <a:prstGeom prst="rect">
            <a:avLst/>
          </a:prstGeom>
        </p:spPr>
      </p:pic>
      <p:pic>
        <p:nvPicPr>
          <p:cNvPr id="8" name="Picture 7" descr="A black and white logo&#10;&#10;Description automatically generated">
            <a:extLst>
              <a:ext uri="{FF2B5EF4-FFF2-40B4-BE49-F238E27FC236}">
                <a16:creationId xmlns:a16="http://schemas.microsoft.com/office/drawing/2014/main" id="{5DEEC8ED-F853-1762-E029-32CAE90EDA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5426"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2503714"/>
            <a:ext cx="8080647" cy="3885588"/>
          </a:xfrm>
        </p:spPr>
        <p:txBody>
          <a:bodyPr>
            <a:normAutofit/>
          </a:bodyPr>
          <a:lstStyle>
            <a:lvl1pPr marL="0" indent="0">
              <a:lnSpc>
                <a:spcPct val="110000"/>
              </a:lnSpc>
              <a:spcBef>
                <a:spcPts val="200"/>
              </a:spcBef>
              <a:spcAft>
                <a:spcPts val="10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pic>
        <p:nvPicPr>
          <p:cNvPr id="6" name="Picture 5">
            <a:extLst>
              <a:ext uri="{FF2B5EF4-FFF2-40B4-BE49-F238E27FC236}">
                <a16:creationId xmlns:a16="http://schemas.microsoft.com/office/drawing/2014/main" id="{0A12FAFE-DB99-90D7-1716-0BB51A9A7A0A}"/>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9239526" y="468698"/>
            <a:ext cx="1746600" cy="1562100"/>
          </a:xfrm>
          <a:prstGeom prst="rect">
            <a:avLst/>
          </a:prstGeom>
        </p:spPr>
      </p:pic>
    </p:spTree>
    <p:extLst>
      <p:ext uri="{BB962C8B-B14F-4D97-AF65-F5344CB8AC3E}">
        <p14:creationId xmlns:p14="http://schemas.microsoft.com/office/powerpoint/2010/main" val="384542466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965B666-19CB-FB48-AE82-026E4C0EAAA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939921" y="1453932"/>
            <a:ext cx="3557580" cy="1221905"/>
          </a:xfrm>
          <a:prstGeom prst="rect">
            <a:avLst/>
          </a:prstGeom>
        </p:spPr>
      </p:pic>
      <p:pic>
        <p:nvPicPr>
          <p:cNvPr id="8" name="Picture 7" descr="A black and white logo&#10;&#10;Description automatically generated">
            <a:extLst>
              <a:ext uri="{FF2B5EF4-FFF2-40B4-BE49-F238E27FC236}">
                <a16:creationId xmlns:a16="http://schemas.microsoft.com/office/drawing/2014/main" id="{5DEEC8ED-F853-1762-E029-32CAE90EDAC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645426" y="-1690091"/>
            <a:ext cx="7188200" cy="7188200"/>
          </a:xfrm>
          <a:prstGeom prst="rect">
            <a:avLst/>
          </a:prstGeom>
        </p:spPr>
      </p:pic>
      <p:pic>
        <p:nvPicPr>
          <p:cNvPr id="3" name="Picture 2" descr="A green and black text&#10;&#10;Description automatically generated">
            <a:extLst>
              <a:ext uri="{FF2B5EF4-FFF2-40B4-BE49-F238E27FC236}">
                <a16:creationId xmlns:a16="http://schemas.microsoft.com/office/drawing/2014/main" id="{6C91B7D6-E6A9-65A3-E3C2-F18E78122A7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73553" y="2374657"/>
            <a:ext cx="4902200" cy="2806700"/>
          </a:xfrm>
          <a:prstGeom prst="rect">
            <a:avLst/>
          </a:prstGeom>
        </p:spPr>
      </p:pic>
    </p:spTree>
    <p:extLst>
      <p:ext uri="{BB962C8B-B14F-4D97-AF65-F5344CB8AC3E}">
        <p14:creationId xmlns:p14="http://schemas.microsoft.com/office/powerpoint/2010/main" val="1574346984"/>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Slide">
    <p:bg>
      <p:bgRef idx="1001">
        <a:schemeClr val="bg1"/>
      </p:bgRef>
    </p:bg>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D8998F3F-5247-E62C-1BE1-57DE0EA756B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45426"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783771"/>
            <a:ext cx="5307447" cy="4843531"/>
          </a:xfrm>
        </p:spPr>
        <p:txBody>
          <a:bodyPr>
            <a:noAutofit/>
          </a:bodyPr>
          <a:lstStyle>
            <a:lvl1pPr marL="0" indent="0">
              <a:lnSpc>
                <a:spcPct val="110000"/>
              </a:lnSpc>
              <a:spcBef>
                <a:spcPts val="200"/>
              </a:spcBef>
              <a:spcAft>
                <a:spcPts val="10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81BE4749-B7F2-3593-3CB4-724E584DC3D0}"/>
              </a:ext>
            </a:extLst>
          </p:cNvPr>
          <p:cNvSpPr>
            <a:spLocks noGrp="1"/>
          </p:cNvSpPr>
          <p:nvPr>
            <p:ph sz="quarter" idx="12"/>
          </p:nvPr>
        </p:nvSpPr>
        <p:spPr>
          <a:xfrm>
            <a:off x="6302831" y="783771"/>
            <a:ext cx="5307447" cy="4843531"/>
          </a:xfrm>
        </p:spPr>
        <p:txBody>
          <a:bodyPr>
            <a:noAutofit/>
          </a:bodyPr>
          <a:lstStyle>
            <a:lvl1pPr marL="0" indent="0">
              <a:lnSpc>
                <a:spcPct val="110000"/>
              </a:lnSpc>
              <a:spcBef>
                <a:spcPts val="200"/>
              </a:spcBef>
              <a:spcAft>
                <a:spcPts val="1000"/>
              </a:spcAft>
              <a:buNone/>
              <a:defRPr sz="2400"/>
            </a:lvl1pPr>
          </a:lstStyle>
          <a:p>
            <a:pPr lvl="0"/>
            <a:r>
              <a:rPr lang="en-GB" dirty="0"/>
              <a:t>Click to edit Master text styles</a:t>
            </a:r>
          </a:p>
        </p:txBody>
      </p:sp>
      <p:pic>
        <p:nvPicPr>
          <p:cNvPr id="7" name="Picture 6">
            <a:extLst>
              <a:ext uri="{FF2B5EF4-FFF2-40B4-BE49-F238E27FC236}">
                <a16:creationId xmlns:a16="http://schemas.microsoft.com/office/drawing/2014/main" id="{CA43C445-D124-128E-1976-9C5BBECC8A52}"/>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583466" y="5812216"/>
            <a:ext cx="839218" cy="750569"/>
          </a:xfrm>
          <a:prstGeom prst="rect">
            <a:avLst/>
          </a:prstGeom>
        </p:spPr>
      </p:pic>
    </p:spTree>
    <p:extLst>
      <p:ext uri="{BB962C8B-B14F-4D97-AF65-F5344CB8AC3E}">
        <p14:creationId xmlns:p14="http://schemas.microsoft.com/office/powerpoint/2010/main" val="404482489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chemeClr val="tx1"/>
        </a:solidFill>
        <a:effectLst/>
      </p:bgPr>
    </p:bg>
    <p:spTree>
      <p:nvGrpSpPr>
        <p:cNvPr id="1" name=""/>
        <p:cNvGrpSpPr/>
        <p:nvPr/>
      </p:nvGrpSpPr>
      <p:grpSpPr>
        <a:xfrm>
          <a:off x="0" y="0"/>
          <a:ext cx="0" cy="0"/>
          <a:chOff x="0" y="0"/>
          <a:chExt cx="0" cy="0"/>
        </a:xfrm>
      </p:grpSpPr>
      <p:pic>
        <p:nvPicPr>
          <p:cNvPr id="8" name="Picture 7" descr="A black and white logo&#10;&#10;Description automatically generated">
            <a:extLst>
              <a:ext uri="{FF2B5EF4-FFF2-40B4-BE49-F238E27FC236}">
                <a16:creationId xmlns:a16="http://schemas.microsoft.com/office/drawing/2014/main" id="{5DEEC8ED-F853-1762-E029-32CAE90EDAC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5974"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1759225"/>
            <a:ext cx="5307447" cy="4803559"/>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81BE4749-B7F2-3593-3CB4-724E584DC3D0}"/>
              </a:ext>
            </a:extLst>
          </p:cNvPr>
          <p:cNvSpPr>
            <a:spLocks noGrp="1"/>
          </p:cNvSpPr>
          <p:nvPr>
            <p:ph sz="quarter" idx="12"/>
          </p:nvPr>
        </p:nvSpPr>
        <p:spPr>
          <a:xfrm>
            <a:off x="6302831" y="783772"/>
            <a:ext cx="5307447" cy="4974016"/>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stStyle>
          <a:p>
            <a:pPr lvl="0"/>
            <a:r>
              <a:rPr lang="en-GB" dirty="0"/>
              <a:t>Click to edit Master text styles</a:t>
            </a:r>
          </a:p>
        </p:txBody>
      </p:sp>
      <p:pic>
        <p:nvPicPr>
          <p:cNvPr id="3" name="Picture 2" descr="A green and black sign&#10;&#10;Description automatically generated">
            <a:extLst>
              <a:ext uri="{FF2B5EF4-FFF2-40B4-BE49-F238E27FC236}">
                <a16:creationId xmlns:a16="http://schemas.microsoft.com/office/drawing/2014/main" id="{3EE5C696-6DCE-6C01-1B05-780669508AE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85229" y="443737"/>
            <a:ext cx="3261823" cy="988740"/>
          </a:xfrm>
          <a:prstGeom prst="rect">
            <a:avLst/>
          </a:prstGeom>
        </p:spPr>
      </p:pic>
      <p:pic>
        <p:nvPicPr>
          <p:cNvPr id="11" name="Picture 10">
            <a:extLst>
              <a:ext uri="{FF2B5EF4-FFF2-40B4-BE49-F238E27FC236}">
                <a16:creationId xmlns:a16="http://schemas.microsoft.com/office/drawing/2014/main" id="{1872237A-3D62-C13C-102B-82576535C38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05428" y="5965108"/>
            <a:ext cx="704850" cy="635000"/>
          </a:xfrm>
          <a:prstGeom prst="rect">
            <a:avLst/>
          </a:prstGeom>
        </p:spPr>
      </p:pic>
    </p:spTree>
    <p:extLst>
      <p:ext uri="{BB962C8B-B14F-4D97-AF65-F5344CB8AC3E}">
        <p14:creationId xmlns:p14="http://schemas.microsoft.com/office/powerpoint/2010/main" val="255456842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tx1"/>
        </a:solidFill>
        <a:effectLst/>
      </p:bgPr>
    </p:bg>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D5375572-F678-B70E-9281-F109877B4D6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5974"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1759225"/>
            <a:ext cx="5307447" cy="4803559"/>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81BE4749-B7F2-3593-3CB4-724E584DC3D0}"/>
              </a:ext>
            </a:extLst>
          </p:cNvPr>
          <p:cNvSpPr>
            <a:spLocks noGrp="1"/>
          </p:cNvSpPr>
          <p:nvPr>
            <p:ph sz="quarter" idx="12"/>
          </p:nvPr>
        </p:nvSpPr>
        <p:spPr>
          <a:xfrm>
            <a:off x="6302831" y="783772"/>
            <a:ext cx="5307447" cy="4974016"/>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stStyle>
          <a:p>
            <a:pPr lvl="0"/>
            <a:r>
              <a:rPr lang="en-GB" dirty="0"/>
              <a:t>Click to edit Master text styles</a:t>
            </a:r>
          </a:p>
        </p:txBody>
      </p:sp>
      <p:pic>
        <p:nvPicPr>
          <p:cNvPr id="3" name="Picture 2">
            <a:extLst>
              <a:ext uri="{FF2B5EF4-FFF2-40B4-BE49-F238E27FC236}">
                <a16:creationId xmlns:a16="http://schemas.microsoft.com/office/drawing/2014/main" id="{3EE5C696-6DCE-6C01-1B05-780669508AE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0325" y="443737"/>
            <a:ext cx="3251629" cy="988740"/>
          </a:xfrm>
          <a:prstGeom prst="rect">
            <a:avLst/>
          </a:prstGeom>
        </p:spPr>
      </p:pic>
      <p:pic>
        <p:nvPicPr>
          <p:cNvPr id="9" name="Picture 8">
            <a:extLst>
              <a:ext uri="{FF2B5EF4-FFF2-40B4-BE49-F238E27FC236}">
                <a16:creationId xmlns:a16="http://schemas.microsoft.com/office/drawing/2014/main" id="{E74C4AF7-112E-33E1-DA7A-2A6F14B7403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05428" y="5965108"/>
            <a:ext cx="704850" cy="635000"/>
          </a:xfrm>
          <a:prstGeom prst="rect">
            <a:avLst/>
          </a:prstGeom>
        </p:spPr>
      </p:pic>
    </p:spTree>
    <p:extLst>
      <p:ext uri="{BB962C8B-B14F-4D97-AF65-F5344CB8AC3E}">
        <p14:creationId xmlns:p14="http://schemas.microsoft.com/office/powerpoint/2010/main" val="125563149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Slide">
    <p:bg>
      <p:bgPr>
        <a:solidFill>
          <a:schemeClr val="tx1"/>
        </a:solidFill>
        <a:effectLst/>
      </p:bgPr>
    </p:bg>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7C6640C1-BC5F-8C43-98FE-3BF9DC98701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5974"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1759225"/>
            <a:ext cx="5307447" cy="4803559"/>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81BE4749-B7F2-3593-3CB4-724E584DC3D0}"/>
              </a:ext>
            </a:extLst>
          </p:cNvPr>
          <p:cNvSpPr>
            <a:spLocks noGrp="1"/>
          </p:cNvSpPr>
          <p:nvPr>
            <p:ph sz="quarter" idx="12"/>
          </p:nvPr>
        </p:nvSpPr>
        <p:spPr>
          <a:xfrm>
            <a:off x="6302831" y="783772"/>
            <a:ext cx="5307447" cy="4974015"/>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stStyle>
          <a:p>
            <a:pPr lvl="0"/>
            <a:r>
              <a:rPr lang="en-GB" dirty="0"/>
              <a:t>Click to edit Master text styles</a:t>
            </a:r>
          </a:p>
        </p:txBody>
      </p:sp>
      <p:pic>
        <p:nvPicPr>
          <p:cNvPr id="3" name="Picture 2">
            <a:extLst>
              <a:ext uri="{FF2B5EF4-FFF2-40B4-BE49-F238E27FC236}">
                <a16:creationId xmlns:a16="http://schemas.microsoft.com/office/drawing/2014/main" id="{3EE5C696-6DCE-6C01-1B05-780669508AE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0324" y="541164"/>
            <a:ext cx="3525520" cy="1005840"/>
          </a:xfrm>
          <a:prstGeom prst="rect">
            <a:avLst/>
          </a:prstGeom>
        </p:spPr>
      </p:pic>
      <p:pic>
        <p:nvPicPr>
          <p:cNvPr id="11" name="Picture 10">
            <a:extLst>
              <a:ext uri="{FF2B5EF4-FFF2-40B4-BE49-F238E27FC236}">
                <a16:creationId xmlns:a16="http://schemas.microsoft.com/office/drawing/2014/main" id="{95DB10EB-2B40-B18B-17C6-0FB6C9540592}"/>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05428" y="5965108"/>
            <a:ext cx="704850" cy="635000"/>
          </a:xfrm>
          <a:prstGeom prst="rect">
            <a:avLst/>
          </a:prstGeom>
        </p:spPr>
      </p:pic>
    </p:spTree>
    <p:extLst>
      <p:ext uri="{BB962C8B-B14F-4D97-AF65-F5344CB8AC3E}">
        <p14:creationId xmlns:p14="http://schemas.microsoft.com/office/powerpoint/2010/main" val="212924279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le Slide">
    <p:bg>
      <p:bgPr>
        <a:solidFill>
          <a:schemeClr val="tx1"/>
        </a:solidFill>
        <a:effectLst/>
      </p:bgPr>
    </p:bg>
    <p:spTree>
      <p:nvGrpSpPr>
        <p:cNvPr id="1" name=""/>
        <p:cNvGrpSpPr/>
        <p:nvPr/>
      </p:nvGrpSpPr>
      <p:grpSpPr>
        <a:xfrm>
          <a:off x="0" y="0"/>
          <a:ext cx="0" cy="0"/>
          <a:chOff x="0" y="0"/>
          <a:chExt cx="0" cy="0"/>
        </a:xfrm>
      </p:grpSpPr>
      <p:pic>
        <p:nvPicPr>
          <p:cNvPr id="2" name="Picture 1" descr="A black and white logo&#10;&#10;Description automatically generated">
            <a:extLst>
              <a:ext uri="{FF2B5EF4-FFF2-40B4-BE49-F238E27FC236}">
                <a16:creationId xmlns:a16="http://schemas.microsoft.com/office/drawing/2014/main" id="{C9F27EBE-16A9-50E7-27EF-41B57849DA6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745974" y="-1690091"/>
            <a:ext cx="7188200" cy="7188200"/>
          </a:xfrm>
          <a:prstGeom prst="rect">
            <a:avLst/>
          </a:prstGeom>
        </p:spPr>
      </p:pic>
      <p:sp>
        <p:nvSpPr>
          <p:cNvPr id="5" name="Text Placeholder 4">
            <a:extLst>
              <a:ext uri="{FF2B5EF4-FFF2-40B4-BE49-F238E27FC236}">
                <a16:creationId xmlns:a16="http://schemas.microsoft.com/office/drawing/2014/main" id="{F80847DC-7676-2FAD-21A2-3C24B3606A1D}"/>
              </a:ext>
            </a:extLst>
          </p:cNvPr>
          <p:cNvSpPr>
            <a:spLocks noGrp="1"/>
          </p:cNvSpPr>
          <p:nvPr>
            <p:ph type="body" sz="quarter" idx="10"/>
          </p:nvPr>
        </p:nvSpPr>
        <p:spPr>
          <a:xfrm>
            <a:off x="581722" y="1759225"/>
            <a:ext cx="5307447" cy="4803559"/>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Click to edit Master text styles</a:t>
            </a:r>
          </a:p>
        </p:txBody>
      </p:sp>
      <p:sp>
        <p:nvSpPr>
          <p:cNvPr id="6" name="Content Placeholder 5">
            <a:extLst>
              <a:ext uri="{FF2B5EF4-FFF2-40B4-BE49-F238E27FC236}">
                <a16:creationId xmlns:a16="http://schemas.microsoft.com/office/drawing/2014/main" id="{81BE4749-B7F2-3593-3CB4-724E584DC3D0}"/>
              </a:ext>
            </a:extLst>
          </p:cNvPr>
          <p:cNvSpPr>
            <a:spLocks noGrp="1"/>
          </p:cNvSpPr>
          <p:nvPr>
            <p:ph sz="quarter" idx="12"/>
          </p:nvPr>
        </p:nvSpPr>
        <p:spPr>
          <a:xfrm>
            <a:off x="6302831" y="783772"/>
            <a:ext cx="5307447" cy="4974016"/>
          </a:xfrm>
        </p:spPr>
        <p:txBody>
          <a:bodyPr>
            <a:normAutofit/>
          </a:bodyPr>
          <a:lstStyle>
            <a:lvl1pPr marL="342900" indent="-342900">
              <a:lnSpc>
                <a:spcPct val="110000"/>
              </a:lnSpc>
              <a:spcBef>
                <a:spcPts val="200"/>
              </a:spcBef>
              <a:spcAft>
                <a:spcPts val="1000"/>
              </a:spcAft>
              <a:buClr>
                <a:schemeClr val="bg2"/>
              </a:buClr>
              <a:buFont typeface="Wingdings" pitchFamily="2" charset="2"/>
              <a:buChar char="Ø"/>
              <a:defRPr sz="2000">
                <a:solidFill>
                  <a:schemeClr val="bg1"/>
                </a:solidFill>
              </a:defRPr>
            </a:lvl1pPr>
          </a:lstStyle>
          <a:p>
            <a:pPr lvl="0"/>
            <a:r>
              <a:rPr lang="en-GB" dirty="0"/>
              <a:t>Click to edit Master text styles</a:t>
            </a:r>
          </a:p>
        </p:txBody>
      </p:sp>
      <p:pic>
        <p:nvPicPr>
          <p:cNvPr id="3" name="Picture 2">
            <a:extLst>
              <a:ext uri="{FF2B5EF4-FFF2-40B4-BE49-F238E27FC236}">
                <a16:creationId xmlns:a16="http://schemas.microsoft.com/office/drawing/2014/main" id="{3EE5C696-6DCE-6C01-1B05-780669508AE3}"/>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490324" y="556083"/>
            <a:ext cx="3931920" cy="914400"/>
          </a:xfrm>
          <a:prstGeom prst="rect">
            <a:avLst/>
          </a:prstGeom>
        </p:spPr>
      </p:pic>
      <p:pic>
        <p:nvPicPr>
          <p:cNvPr id="8" name="Picture 7">
            <a:extLst>
              <a:ext uri="{FF2B5EF4-FFF2-40B4-BE49-F238E27FC236}">
                <a16:creationId xmlns:a16="http://schemas.microsoft.com/office/drawing/2014/main" id="{D9BA3A92-3F10-812C-F406-884C24E82715}"/>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10905428" y="5965108"/>
            <a:ext cx="704850" cy="635000"/>
          </a:xfrm>
          <a:prstGeom prst="rect">
            <a:avLst/>
          </a:prstGeom>
        </p:spPr>
      </p:pic>
    </p:spTree>
    <p:extLst>
      <p:ext uri="{BB962C8B-B14F-4D97-AF65-F5344CB8AC3E}">
        <p14:creationId xmlns:p14="http://schemas.microsoft.com/office/powerpoint/2010/main" val="79149703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E81336A5-0202-E269-00CF-041F1858C298}"/>
              </a:ext>
            </a:extLst>
          </p:cNvPr>
          <p:cNvSpPr>
            <a:spLocks noGrp="1"/>
          </p:cNvSpPr>
          <p:nvPr>
            <p:ph type="ftr" sz="quarter" idx="11"/>
          </p:nvPr>
        </p:nvSpPr>
        <p:spPr>
          <a:xfrm>
            <a:off x="3240827" y="6356350"/>
            <a:ext cx="5710347" cy="365125"/>
          </a:xfrm>
        </p:spPr>
        <p:txBody>
          <a:bodyPr/>
          <a:lstStyle/>
          <a:p>
            <a:endParaRPr lang="en-US" dirty="0"/>
          </a:p>
        </p:txBody>
      </p:sp>
      <p:pic>
        <p:nvPicPr>
          <p:cNvPr id="7" name="Graphic 6">
            <a:extLst>
              <a:ext uri="{FF2B5EF4-FFF2-40B4-BE49-F238E27FC236}">
                <a16:creationId xmlns:a16="http://schemas.microsoft.com/office/drawing/2014/main" id="{1A51AD54-1C1B-B657-AF17-93AA0DADB8D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56505" y="1352066"/>
            <a:ext cx="2478990" cy="2619642"/>
          </a:xfrm>
          <a:prstGeom prst="rect">
            <a:avLst/>
          </a:prstGeom>
        </p:spPr>
      </p:pic>
      <p:sp>
        <p:nvSpPr>
          <p:cNvPr id="10" name="Content Placeholder 9">
            <a:extLst>
              <a:ext uri="{FF2B5EF4-FFF2-40B4-BE49-F238E27FC236}">
                <a16:creationId xmlns:a16="http://schemas.microsoft.com/office/drawing/2014/main" id="{6367B399-DAB3-DF34-E82D-F37661A44DA3}"/>
              </a:ext>
            </a:extLst>
          </p:cNvPr>
          <p:cNvSpPr>
            <a:spLocks noGrp="1"/>
          </p:cNvSpPr>
          <p:nvPr>
            <p:ph sz="quarter" idx="13"/>
          </p:nvPr>
        </p:nvSpPr>
        <p:spPr>
          <a:xfrm>
            <a:off x="1968500" y="4710063"/>
            <a:ext cx="8474075" cy="795871"/>
          </a:xfrm>
        </p:spPr>
        <p:txBody>
          <a:bodyPr>
            <a:noAutofit/>
          </a:bodyPr>
          <a:lstStyle>
            <a:lvl1pPr marL="0" indent="0" algn="ctr">
              <a:lnSpc>
                <a:spcPct val="110000"/>
              </a:lnSpc>
              <a:buNone/>
              <a:defRPr sz="1800"/>
            </a:lvl1pPr>
          </a:lstStyle>
          <a:p>
            <a:pPr algn="ctr"/>
            <a:endParaRPr lang="en-AU" dirty="0">
              <a:effectLst/>
              <a:latin typeface="Source Sans Pro" panose="020B0503030403020204" pitchFamily="34" charset="0"/>
            </a:endParaRPr>
          </a:p>
        </p:txBody>
      </p:sp>
    </p:spTree>
    <p:extLst>
      <p:ext uri="{BB962C8B-B14F-4D97-AF65-F5344CB8AC3E}">
        <p14:creationId xmlns:p14="http://schemas.microsoft.com/office/powerpoint/2010/main" val="14224577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A04396-ADF7-2347-9A73-C2397592A5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2B931289-CCC7-224D-A358-E30825FA16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0EFE6D7-F685-DF43-93B6-3709C8939A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Lucida Sans" panose="020B0602030504020204" pitchFamily="34" charset="77"/>
              </a:defRPr>
            </a:lvl1pPr>
          </a:lstStyle>
          <a:p>
            <a:fld id="{4D6CFF7C-E31E-1C41-9BE0-6F564DF17E2C}" type="datetimeFigureOut">
              <a:rPr lang="en-US" smtClean="0"/>
              <a:pPr/>
              <a:t>9/1/23</a:t>
            </a:fld>
            <a:endParaRPr lang="en-US"/>
          </a:p>
        </p:txBody>
      </p:sp>
      <p:sp>
        <p:nvSpPr>
          <p:cNvPr id="5" name="Footer Placeholder 4">
            <a:extLst>
              <a:ext uri="{FF2B5EF4-FFF2-40B4-BE49-F238E27FC236}">
                <a16:creationId xmlns:a16="http://schemas.microsoft.com/office/drawing/2014/main" id="{FAA7EEFB-47F9-2241-9127-54295704AE6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Lucida Sans" panose="020B0602030504020204" pitchFamily="34" charset="77"/>
              </a:defRPr>
            </a:lvl1pPr>
          </a:lstStyle>
          <a:p>
            <a:endParaRPr lang="en-US" dirty="0"/>
          </a:p>
        </p:txBody>
      </p:sp>
      <p:sp>
        <p:nvSpPr>
          <p:cNvPr id="6" name="Slide Number Placeholder 5">
            <a:extLst>
              <a:ext uri="{FF2B5EF4-FFF2-40B4-BE49-F238E27FC236}">
                <a16:creationId xmlns:a16="http://schemas.microsoft.com/office/drawing/2014/main" id="{B935071B-D90A-244D-BB90-D18179E696E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Lucida Sans" panose="020B0602030504020204" pitchFamily="34" charset="77"/>
              </a:defRPr>
            </a:lvl1pPr>
          </a:lstStyle>
          <a:p>
            <a:fld id="{972642A7-A087-7640-8AEC-184E7FE63AAA}" type="slidenum">
              <a:rPr lang="en-US" smtClean="0"/>
              <a:pPr/>
              <a:t>‹#›</a:t>
            </a:fld>
            <a:endParaRPr lang="en-US"/>
          </a:p>
        </p:txBody>
      </p:sp>
    </p:spTree>
    <p:extLst>
      <p:ext uri="{BB962C8B-B14F-4D97-AF65-F5344CB8AC3E}">
        <p14:creationId xmlns:p14="http://schemas.microsoft.com/office/powerpoint/2010/main" val="2486189316"/>
      </p:ext>
    </p:extLst>
  </p:cSld>
  <p:clrMap bg1="lt1" tx1="dk1" bg2="lt2" tx2="dk2" accent1="accent1" accent2="accent2" accent3="accent3" accent4="accent4" accent5="accent5" accent6="accent6" hlink="hlink" folHlink="folHlink"/>
  <p:sldLayoutIdLst>
    <p:sldLayoutId id="2147483670" r:id="rId1"/>
    <p:sldLayoutId id="2147483678" r:id="rId2"/>
    <p:sldLayoutId id="2147483672" r:id="rId3"/>
    <p:sldLayoutId id="2147483673" r:id="rId4"/>
    <p:sldLayoutId id="2147483674" r:id="rId5"/>
    <p:sldLayoutId id="2147483675" r:id="rId6"/>
    <p:sldLayoutId id="2147483676" r:id="rId7"/>
    <p:sldLayoutId id="2147483677" r:id="rId8"/>
  </p:sldLayoutIdLst>
  <p:txStyles>
    <p:titleStyle>
      <a:lvl1pPr algn="l" defTabSz="914400" rtl="0" eaLnBrk="1" latinLnBrk="0" hangingPunct="1">
        <a:lnSpc>
          <a:spcPct val="90000"/>
        </a:lnSpc>
        <a:spcBef>
          <a:spcPct val="0"/>
        </a:spcBef>
        <a:buNone/>
        <a:defRPr sz="4400" kern="1200">
          <a:solidFill>
            <a:schemeClr val="tx1"/>
          </a:solidFill>
          <a:latin typeface="Lucida Sans" panose="020B0602030504020204" pitchFamily="34" charset="77"/>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Lucida Sans" panose="020B0602030504020204" pitchFamily="34" charset="77"/>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Lucida Sans" panose="020B0602030504020204" pitchFamily="34" charset="77"/>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Lucida Sans" panose="020B0602030504020204" pitchFamily="34" charset="77"/>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Lucida Sans" panose="020B0602030504020204" pitchFamily="34" charset="77"/>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Lucida Sans" panose="020B0602030504020204" pitchFamily="34" charset="77"/>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675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3A4C2EC-6423-9F2D-9621-F4478E05C25B}"/>
              </a:ext>
            </a:extLst>
          </p:cNvPr>
          <p:cNvSpPr>
            <a:spLocks noGrp="1"/>
          </p:cNvSpPr>
          <p:nvPr>
            <p:ph type="body" sz="quarter" idx="10"/>
          </p:nvPr>
        </p:nvSpPr>
        <p:spPr/>
        <p:txBody>
          <a:bodyPr>
            <a:normAutofit/>
          </a:bodyPr>
          <a:lstStyle/>
          <a:p>
            <a:pPr marL="0" indent="0">
              <a:buNone/>
            </a:pPr>
            <a:r>
              <a:rPr lang="en-AU" dirty="0">
                <a:solidFill>
                  <a:srgbClr val="002C5B"/>
                </a:solidFill>
                <a:effectLst/>
                <a:latin typeface="Source Sans Pro" panose="020B0503030403020204" pitchFamily="34" charset="0"/>
              </a:rPr>
              <a:t>Re-read the reflection on Hope. </a:t>
            </a:r>
          </a:p>
          <a:p>
            <a:r>
              <a:rPr lang="en-AU" dirty="0">
                <a:solidFill>
                  <a:srgbClr val="002C5B"/>
                </a:solidFill>
                <a:effectLst/>
                <a:latin typeface="Source Sans Pro" panose="020B0503030403020204" pitchFamily="34" charset="0"/>
              </a:rPr>
              <a:t>Are there any phrases which surprise you or invite you to consider ‘hope’ from a different perspective? What is the ‘gift’ in this surprise?</a:t>
            </a:r>
          </a:p>
          <a:p>
            <a:pPr marL="0" indent="0">
              <a:buNone/>
            </a:pPr>
            <a:r>
              <a:rPr lang="en-AU" dirty="0">
                <a:solidFill>
                  <a:srgbClr val="002C5B"/>
                </a:solidFill>
                <a:effectLst/>
                <a:latin typeface="Source Sans Pro" panose="020B0503030403020204" pitchFamily="34" charset="0"/>
              </a:rPr>
              <a:t>You are invited to read the texts below.</a:t>
            </a:r>
          </a:p>
          <a:p>
            <a:pPr marL="0" indent="0">
              <a:buNone/>
            </a:pPr>
            <a:r>
              <a:rPr lang="en-AU" dirty="0">
                <a:solidFill>
                  <a:srgbClr val="002C5B"/>
                </a:solidFill>
                <a:effectLst/>
                <a:latin typeface="Source Sans Pro" panose="020B0503030403020204" pitchFamily="34" charset="0"/>
              </a:rPr>
              <a:t>Matthew 5:15-16a</a:t>
            </a:r>
          </a:p>
          <a:p>
            <a:pPr marL="0" indent="0">
              <a:buNone/>
            </a:pPr>
            <a:r>
              <a:rPr lang="en-AU" dirty="0">
                <a:solidFill>
                  <a:srgbClr val="002C5B"/>
                </a:solidFill>
                <a:effectLst/>
                <a:latin typeface="Source Sans Pro" panose="020B0503030403020204" pitchFamily="34" charset="0"/>
              </a:rPr>
              <a:t>Romans 15:13</a:t>
            </a:r>
          </a:p>
          <a:p>
            <a:r>
              <a:rPr lang="en-AU" dirty="0">
                <a:solidFill>
                  <a:srgbClr val="002C5B"/>
                </a:solidFill>
                <a:effectLst/>
                <a:latin typeface="Source Sans Pro" panose="020B0503030403020204" pitchFamily="34" charset="0"/>
              </a:rPr>
              <a:t>Where are ‘shining lamps’ most needed in your neighbourhood or workplace?</a:t>
            </a:r>
          </a:p>
          <a:p>
            <a:pPr marL="0" indent="0">
              <a:buNone/>
            </a:pPr>
            <a:endParaRPr lang="en-AU" dirty="0">
              <a:solidFill>
                <a:srgbClr val="002C5B"/>
              </a:solidFill>
              <a:effectLst/>
              <a:latin typeface="Source Sans Pro" panose="020B0503030403020204" pitchFamily="34" charset="0"/>
            </a:endParaRPr>
          </a:p>
        </p:txBody>
      </p:sp>
      <p:pic>
        <p:nvPicPr>
          <p:cNvPr id="8" name="Content Placeholder 12" descr="A lantern with a lit candle&#10;&#10;Description automatically generated">
            <a:extLst>
              <a:ext uri="{FF2B5EF4-FFF2-40B4-BE49-F238E27FC236}">
                <a16:creationId xmlns:a16="http://schemas.microsoft.com/office/drawing/2014/main" id="{85C01F83-75EA-561D-A317-9E15C7D6D107}"/>
              </a:ext>
            </a:extLst>
          </p:cNvPr>
          <p:cNvPicPr>
            <a:picLocks noGrp="1" noChangeAspect="1"/>
          </p:cNvPicPr>
          <p:nvPr>
            <p:ph sz="quarter" idx="12"/>
          </p:nvPr>
        </p:nvPicPr>
        <p:blipFill>
          <a:blip r:embed="rId2"/>
          <a:stretch>
            <a:fillRect/>
          </a:stretch>
        </p:blipFill>
        <p:spPr>
          <a:xfrm>
            <a:off x="6469856" y="784225"/>
            <a:ext cx="4973638" cy="4973638"/>
          </a:xfrm>
        </p:spPr>
      </p:pic>
    </p:spTree>
    <p:extLst>
      <p:ext uri="{BB962C8B-B14F-4D97-AF65-F5344CB8AC3E}">
        <p14:creationId xmlns:p14="http://schemas.microsoft.com/office/powerpoint/2010/main" val="3361052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C8F0AC1-88B0-4DE3-D182-7C488179A6DC}"/>
              </a:ext>
            </a:extLst>
          </p:cNvPr>
          <p:cNvSpPr>
            <a:spLocks noGrp="1"/>
          </p:cNvSpPr>
          <p:nvPr>
            <p:ph type="body" sz="quarter" idx="10"/>
          </p:nvPr>
        </p:nvSpPr>
        <p:spPr>
          <a:xfrm>
            <a:off x="581722" y="1759225"/>
            <a:ext cx="5307447" cy="4803559"/>
          </a:xfrm>
        </p:spPr>
        <p:txBody>
          <a:bodyPr>
            <a:normAutofit/>
          </a:bodyPr>
          <a:lstStyle/>
          <a:p>
            <a:pPr marL="0" indent="0">
              <a:buNone/>
            </a:pPr>
            <a:r>
              <a:rPr lang="en-AU" b="1" dirty="0">
                <a:solidFill>
                  <a:srgbClr val="002C5B"/>
                </a:solidFill>
                <a:effectLst/>
                <a:latin typeface="Source Sans Pro" panose="020B0503030403020204" pitchFamily="34" charset="0"/>
              </a:rPr>
              <a:t>The ‘shining lamp’ was a powerful image of hope for Catherine McAuley. </a:t>
            </a:r>
          </a:p>
          <a:p>
            <a:r>
              <a:rPr lang="en-AU" dirty="0">
                <a:solidFill>
                  <a:srgbClr val="002C5B"/>
                </a:solidFill>
                <a:effectLst/>
                <a:latin typeface="Source Sans Pro" panose="020B0503030403020204" pitchFamily="34" charset="0"/>
              </a:rPr>
              <a:t>What images of hope are </a:t>
            </a:r>
            <a:br>
              <a:rPr lang="en-AU" dirty="0">
                <a:solidFill>
                  <a:srgbClr val="002C5B"/>
                </a:solidFill>
                <a:effectLst/>
                <a:latin typeface="Source Sans Pro" panose="020B0503030403020204" pitchFamily="34" charset="0"/>
              </a:rPr>
            </a:br>
            <a:r>
              <a:rPr lang="en-AU" dirty="0">
                <a:solidFill>
                  <a:srgbClr val="002C5B"/>
                </a:solidFill>
                <a:effectLst/>
                <a:latin typeface="Source Sans Pro" panose="020B0503030403020204" pitchFamily="34" charset="0"/>
              </a:rPr>
              <a:t>strongest for you?</a:t>
            </a:r>
          </a:p>
          <a:p>
            <a:r>
              <a:rPr lang="en-AU" dirty="0">
                <a:solidFill>
                  <a:srgbClr val="002C5B"/>
                </a:solidFill>
                <a:effectLst/>
                <a:latin typeface="Source Sans Pro" panose="020B0503030403020204" pitchFamily="34" charset="0"/>
              </a:rPr>
              <a:t>Imagine you could make one significant change in your current role so that you could foster hope in someone who is despairing. What would you change and why?</a:t>
            </a:r>
          </a:p>
          <a:p>
            <a:endParaRPr lang="en-US" dirty="0"/>
          </a:p>
        </p:txBody>
      </p:sp>
      <p:sp>
        <p:nvSpPr>
          <p:cNvPr id="9" name="Content Placeholder 8">
            <a:extLst>
              <a:ext uri="{FF2B5EF4-FFF2-40B4-BE49-F238E27FC236}">
                <a16:creationId xmlns:a16="http://schemas.microsoft.com/office/drawing/2014/main" id="{7923E4CB-E878-91FB-F781-5B39F7A286BC}"/>
              </a:ext>
            </a:extLst>
          </p:cNvPr>
          <p:cNvSpPr>
            <a:spLocks noGrp="1"/>
          </p:cNvSpPr>
          <p:nvPr>
            <p:ph sz="quarter" idx="12"/>
          </p:nvPr>
        </p:nvSpPr>
        <p:spPr/>
        <p:txBody>
          <a:bodyPr/>
          <a:lstStyle/>
          <a:p>
            <a:r>
              <a:rPr lang="en-AU" dirty="0">
                <a:solidFill>
                  <a:srgbClr val="002C5B"/>
                </a:solidFill>
                <a:effectLst/>
                <a:latin typeface="Source Sans Pro" panose="020B0503030403020204" pitchFamily="34" charset="0"/>
              </a:rPr>
              <a:t>In what ways could your ministry or workplace be a circuit-breaker, a concrete sign for those yearning for something or someone to help give voice to their hopes and dreams? </a:t>
            </a:r>
          </a:p>
          <a:p>
            <a:endParaRPr lang="en-US" dirty="0"/>
          </a:p>
        </p:txBody>
      </p:sp>
    </p:spTree>
    <p:extLst>
      <p:ext uri="{BB962C8B-B14F-4D97-AF65-F5344CB8AC3E}">
        <p14:creationId xmlns:p14="http://schemas.microsoft.com/office/powerpoint/2010/main" val="428380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E8C53E-CE8C-E486-85E0-D024B1EF80C4}"/>
              </a:ext>
            </a:extLst>
          </p:cNvPr>
          <p:cNvSpPr>
            <a:spLocks noGrp="1"/>
          </p:cNvSpPr>
          <p:nvPr>
            <p:ph type="body" sz="quarter" idx="10"/>
          </p:nvPr>
        </p:nvSpPr>
        <p:spPr>
          <a:xfrm>
            <a:off x="581722" y="1759225"/>
            <a:ext cx="5307447" cy="4803559"/>
          </a:xfrm>
        </p:spPr>
        <p:txBody>
          <a:bodyPr>
            <a:normAutofit/>
          </a:bodyPr>
          <a:lstStyle/>
          <a:p>
            <a:r>
              <a:rPr lang="en-AU" dirty="0">
                <a:solidFill>
                  <a:srgbClr val="002C5B"/>
                </a:solidFill>
                <a:effectLst/>
                <a:latin typeface="Source Sans Pro" panose="020B0503030403020204" pitchFamily="34" charset="0"/>
              </a:rPr>
              <a:t>What might ‘hope-lessness’ feel like from the inside or look like from the outside? </a:t>
            </a:r>
          </a:p>
          <a:p>
            <a:r>
              <a:rPr lang="en-AU" dirty="0">
                <a:solidFill>
                  <a:srgbClr val="002C5B"/>
                </a:solidFill>
                <a:effectLst/>
                <a:latin typeface="Source Sans Pro" panose="020B0503030403020204" pitchFamily="34" charset="0"/>
              </a:rPr>
              <a:t>How might a fleeting glimpse of hope grow into a deep-seated conviction that our future is abounding in hope and possibility? </a:t>
            </a:r>
          </a:p>
          <a:p>
            <a:r>
              <a:rPr lang="en-AU" dirty="0">
                <a:solidFill>
                  <a:srgbClr val="002C5B"/>
                </a:solidFill>
                <a:effectLst/>
                <a:latin typeface="Source Sans Pro" panose="020B0503030403020204" pitchFamily="34" charset="0"/>
              </a:rPr>
              <a:t>What hopes and dreams do you have for the entire Earth community?</a:t>
            </a:r>
          </a:p>
        </p:txBody>
      </p:sp>
      <p:sp>
        <p:nvSpPr>
          <p:cNvPr id="3" name="Content Placeholder 2">
            <a:extLst>
              <a:ext uri="{FF2B5EF4-FFF2-40B4-BE49-F238E27FC236}">
                <a16:creationId xmlns:a16="http://schemas.microsoft.com/office/drawing/2014/main" id="{E0CB271E-F5FD-987B-DB66-2E1FE6B02CE3}"/>
              </a:ext>
            </a:extLst>
          </p:cNvPr>
          <p:cNvSpPr>
            <a:spLocks noGrp="1"/>
          </p:cNvSpPr>
          <p:nvPr>
            <p:ph sz="quarter" idx="12"/>
          </p:nvPr>
        </p:nvSpPr>
        <p:spPr/>
        <p:txBody>
          <a:bodyPr/>
          <a:lstStyle/>
          <a:p>
            <a:endParaRPr lang="en-US" dirty="0"/>
          </a:p>
        </p:txBody>
      </p:sp>
    </p:spTree>
    <p:extLst>
      <p:ext uri="{BB962C8B-B14F-4D97-AF65-F5344CB8AC3E}">
        <p14:creationId xmlns:p14="http://schemas.microsoft.com/office/powerpoint/2010/main" val="62902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57C821F8-51BD-78D5-A143-8E69DC677D9C}"/>
              </a:ext>
            </a:extLst>
          </p:cNvPr>
          <p:cNvSpPr>
            <a:spLocks noGrp="1"/>
          </p:cNvSpPr>
          <p:nvPr>
            <p:ph sz="quarter" idx="13"/>
          </p:nvPr>
        </p:nvSpPr>
        <p:spPr/>
        <p:txBody>
          <a:bodyPr/>
          <a:lstStyle/>
          <a:p>
            <a:pPr algn="ctr"/>
            <a:r>
              <a:rPr lang="en-AU" dirty="0">
                <a:effectLst/>
                <a:latin typeface="Source Sans Pro" panose="020B0503030403020204" pitchFamily="34" charset="0"/>
              </a:rPr>
              <a:t>We respectfully acknowledge all </a:t>
            </a:r>
            <a:r>
              <a:rPr lang="en-AU" b="1" i="1" dirty="0">
                <a:solidFill>
                  <a:srgbClr val="002C5B"/>
                </a:solidFill>
                <a:effectLst/>
                <a:latin typeface="Source Sans Pro" panose="020B0503030403020204" pitchFamily="34" charset="0"/>
              </a:rPr>
              <a:t>First Nations Peoples</a:t>
            </a:r>
            <a:r>
              <a:rPr lang="en-AU" dirty="0">
                <a:effectLst/>
                <a:latin typeface="Source Sans Pro" panose="020B0503030403020204" pitchFamily="34" charset="0"/>
              </a:rPr>
              <a:t>, </a:t>
            </a:r>
            <a:br>
              <a:rPr lang="en-AU" dirty="0">
                <a:effectLst/>
                <a:latin typeface="Source Sans Pro" panose="020B0503030403020204" pitchFamily="34" charset="0"/>
              </a:rPr>
            </a:br>
            <a:r>
              <a:rPr lang="en-AU" dirty="0">
                <a:effectLst/>
                <a:latin typeface="Source Sans Pro" panose="020B0503030403020204" pitchFamily="34" charset="0"/>
              </a:rPr>
              <a:t>especially those on whose lands we engage in ministry.</a:t>
            </a:r>
          </a:p>
          <a:p>
            <a:pPr algn="ctr"/>
            <a:endParaRPr lang="en-US" dirty="0"/>
          </a:p>
        </p:txBody>
      </p:sp>
      <p:sp>
        <p:nvSpPr>
          <p:cNvPr id="6" name="TextBox 5">
            <a:extLst>
              <a:ext uri="{FF2B5EF4-FFF2-40B4-BE49-F238E27FC236}">
                <a16:creationId xmlns:a16="http://schemas.microsoft.com/office/drawing/2014/main" id="{711D2B86-AECB-9620-2BD7-82AED3D2308D}"/>
              </a:ext>
            </a:extLst>
          </p:cNvPr>
          <p:cNvSpPr txBox="1"/>
          <p:nvPr/>
        </p:nvSpPr>
        <p:spPr>
          <a:xfrm>
            <a:off x="3456878" y="6211669"/>
            <a:ext cx="5278244" cy="646331"/>
          </a:xfrm>
          <a:prstGeom prst="rect">
            <a:avLst/>
          </a:prstGeom>
          <a:noFill/>
        </p:spPr>
        <p:txBody>
          <a:bodyPr wrap="square" rtlCol="0">
            <a:spAutoFit/>
          </a:bodyPr>
          <a:lstStyle/>
          <a:p>
            <a:pPr algn="ctr"/>
            <a:r>
              <a:rPr lang="en-AU" sz="1200" dirty="0">
                <a:solidFill>
                  <a:srgbClr val="002C5B"/>
                </a:solidFill>
                <a:latin typeface="Source Sans Pro" panose="020B0503030403020204" pitchFamily="34" charset="0"/>
              </a:rPr>
              <a:t>© Mercy Ministry Companions   |   </a:t>
            </a:r>
            <a:r>
              <a:rPr lang="en-AU" sz="1200" dirty="0" err="1">
                <a:solidFill>
                  <a:srgbClr val="002C5B"/>
                </a:solidFill>
                <a:latin typeface="Source Sans Pro" panose="020B0503030403020204" pitchFamily="34" charset="0"/>
              </a:rPr>
              <a:t>www.mercyministrycompanions.org.au</a:t>
            </a:r>
            <a:endParaRPr lang="en-AU" sz="1200" dirty="0">
              <a:solidFill>
                <a:srgbClr val="002C5B"/>
              </a:solidFill>
              <a:latin typeface="Source Sans Pro" panose="020B0503030403020204" pitchFamily="34" charset="0"/>
            </a:endParaRPr>
          </a:p>
          <a:p>
            <a:pPr algn="ctr"/>
            <a:endParaRPr lang="en-US" sz="1200" dirty="0"/>
          </a:p>
          <a:p>
            <a:pPr algn="ctr"/>
            <a:endParaRPr lang="en-US" sz="1200" dirty="0"/>
          </a:p>
        </p:txBody>
      </p:sp>
    </p:spTree>
    <p:extLst>
      <p:ext uri="{BB962C8B-B14F-4D97-AF65-F5344CB8AC3E}">
        <p14:creationId xmlns:p14="http://schemas.microsoft.com/office/powerpoint/2010/main" val="875196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B52B7D0-F5BA-7373-22A1-783DCB1415AA}"/>
              </a:ext>
            </a:extLst>
          </p:cNvPr>
          <p:cNvPicPr>
            <a:picLocks noChangeAspect="1"/>
          </p:cNvPicPr>
          <p:nvPr/>
        </p:nvPicPr>
        <p:blipFill>
          <a:blip r:embed="rId3"/>
          <a:srcRect/>
          <a:stretch/>
        </p:blipFill>
        <p:spPr>
          <a:xfrm>
            <a:off x="0" y="0"/>
            <a:ext cx="5080000" cy="2286000"/>
          </a:xfrm>
          <a:prstGeom prst="rect">
            <a:avLst/>
          </a:prstGeom>
        </p:spPr>
      </p:pic>
      <p:sp>
        <p:nvSpPr>
          <p:cNvPr id="2" name="Text Placeholder 1">
            <a:extLst>
              <a:ext uri="{FF2B5EF4-FFF2-40B4-BE49-F238E27FC236}">
                <a16:creationId xmlns:a16="http://schemas.microsoft.com/office/drawing/2014/main" id="{BFA6DD4B-7EAF-93F6-14E6-0A5AC2C31C5D}"/>
              </a:ext>
            </a:extLst>
          </p:cNvPr>
          <p:cNvSpPr>
            <a:spLocks noGrp="1"/>
          </p:cNvSpPr>
          <p:nvPr>
            <p:ph type="body" sz="quarter" idx="10"/>
          </p:nvPr>
        </p:nvSpPr>
        <p:spPr>
          <a:xfrm>
            <a:off x="581722" y="2503714"/>
            <a:ext cx="8080647" cy="3885588"/>
          </a:xfrm>
        </p:spPr>
        <p:txBody>
          <a:bodyPr>
            <a:normAutofit fontScale="92500" lnSpcReduction="10000"/>
          </a:bodyPr>
          <a:lstStyle/>
          <a:p>
            <a:r>
              <a:rPr lang="en-AU" dirty="0"/>
              <a:t>“[W]e should be shining lamps, giving light to all around us” (Oral Instructions) With these words, Catherine McAuley presented a powerful image to the early Sisters of Mercy. In Catherine’s time, oil or gas lamps lit the streets and homes of Dublin, dispelling the surrounding darkness. To be “a shining lamp” in this context is to illuminate the way forward, to be a beacon of hope. Catherine was urging her sisters to recognise their ability to shine and to project a future of hope to all those whom they encountered. </a:t>
            </a:r>
          </a:p>
          <a:p>
            <a:endParaRPr lang="en-US" dirty="0"/>
          </a:p>
        </p:txBody>
      </p:sp>
    </p:spTree>
    <p:extLst>
      <p:ext uri="{BB962C8B-B14F-4D97-AF65-F5344CB8AC3E}">
        <p14:creationId xmlns:p14="http://schemas.microsoft.com/office/powerpoint/2010/main" val="1605786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6DD4B-7EAF-93F6-14E6-0A5AC2C31C5D}"/>
              </a:ext>
            </a:extLst>
          </p:cNvPr>
          <p:cNvSpPr>
            <a:spLocks noGrp="1"/>
          </p:cNvSpPr>
          <p:nvPr>
            <p:ph type="body" sz="quarter" idx="10"/>
          </p:nvPr>
        </p:nvSpPr>
        <p:spPr>
          <a:xfrm>
            <a:off x="581722" y="783771"/>
            <a:ext cx="5307447" cy="4843531"/>
          </a:xfrm>
        </p:spPr>
        <p:txBody>
          <a:bodyPr>
            <a:normAutofit/>
          </a:bodyPr>
          <a:lstStyle/>
          <a:p>
            <a:r>
              <a:rPr lang="en-AU" dirty="0"/>
              <a:t>Catherine’s use of the image of the shining lamp may well have been sparked by Jesus’ teaching: “No one after lighting a lamp puts it under the bushel basket, but on the lampstand, and it gives light to all in the house. </a:t>
            </a:r>
            <a:endParaRPr lang="en-US" dirty="0"/>
          </a:p>
        </p:txBody>
      </p:sp>
      <p:sp>
        <p:nvSpPr>
          <p:cNvPr id="8" name="Content Placeholder 7">
            <a:extLst>
              <a:ext uri="{FF2B5EF4-FFF2-40B4-BE49-F238E27FC236}">
                <a16:creationId xmlns:a16="http://schemas.microsoft.com/office/drawing/2014/main" id="{D1F5DB28-6F3E-0ABA-02B6-A3FBF5D232D6}"/>
              </a:ext>
            </a:extLst>
          </p:cNvPr>
          <p:cNvSpPr>
            <a:spLocks noGrp="1"/>
          </p:cNvSpPr>
          <p:nvPr>
            <p:ph sz="quarter" idx="12"/>
          </p:nvPr>
        </p:nvSpPr>
        <p:spPr/>
        <p:txBody>
          <a:bodyPr/>
          <a:lstStyle/>
          <a:p>
            <a:r>
              <a:rPr lang="en-AU" dirty="0"/>
              <a:t>In the same way, let your light shine before others” (Matthew 5:15-16). Jesus’ exhortation to be a source of light is, at the same time, a call to be a source of hope.</a:t>
            </a:r>
          </a:p>
          <a:p>
            <a:endParaRPr lang="en-US" dirty="0"/>
          </a:p>
        </p:txBody>
      </p:sp>
    </p:spTree>
    <p:extLst>
      <p:ext uri="{BB962C8B-B14F-4D97-AF65-F5344CB8AC3E}">
        <p14:creationId xmlns:p14="http://schemas.microsoft.com/office/powerpoint/2010/main" val="2400711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6DD4B-7EAF-93F6-14E6-0A5AC2C31C5D}"/>
              </a:ext>
            </a:extLst>
          </p:cNvPr>
          <p:cNvSpPr>
            <a:spLocks noGrp="1"/>
          </p:cNvSpPr>
          <p:nvPr>
            <p:ph type="body" sz="quarter" idx="10"/>
          </p:nvPr>
        </p:nvSpPr>
        <p:spPr>
          <a:xfrm>
            <a:off x="581722" y="783771"/>
            <a:ext cx="5307447" cy="4843531"/>
          </a:xfrm>
        </p:spPr>
        <p:txBody>
          <a:bodyPr>
            <a:normAutofit/>
          </a:bodyPr>
          <a:lstStyle/>
          <a:p>
            <a:r>
              <a:rPr lang="en-AU" dirty="0"/>
              <a:t>Jesus ignited hope by proclaiming “good news” through his teaching, healing and inclusion of the outsider and the poorest. His ministry offered hope that those bent over by injustice might be able to stand up straight again. </a:t>
            </a:r>
            <a:endParaRPr lang="en-US" dirty="0"/>
          </a:p>
        </p:txBody>
      </p:sp>
      <p:sp>
        <p:nvSpPr>
          <p:cNvPr id="17" name="Content Placeholder 16">
            <a:extLst>
              <a:ext uri="{FF2B5EF4-FFF2-40B4-BE49-F238E27FC236}">
                <a16:creationId xmlns:a16="http://schemas.microsoft.com/office/drawing/2014/main" id="{C95F797C-71A5-0912-CEAC-15A99D74D772}"/>
              </a:ext>
            </a:extLst>
          </p:cNvPr>
          <p:cNvSpPr>
            <a:spLocks noGrp="1"/>
          </p:cNvSpPr>
          <p:nvPr>
            <p:ph sz="quarter" idx="12"/>
          </p:nvPr>
        </p:nvSpPr>
        <p:spPr/>
        <p:txBody>
          <a:bodyPr/>
          <a:lstStyle/>
          <a:p>
            <a:r>
              <a:rPr lang="en-AU" dirty="0"/>
              <a:t>In Mark 16:15, Jesus commissions his followers to “proclaim the good news to the whole creation”. We can read this commission as an invitation to offer hope to the entire Earth community. </a:t>
            </a:r>
          </a:p>
          <a:p>
            <a:endParaRPr lang="en-US" dirty="0"/>
          </a:p>
        </p:txBody>
      </p:sp>
    </p:spTree>
    <p:extLst>
      <p:ext uri="{BB962C8B-B14F-4D97-AF65-F5344CB8AC3E}">
        <p14:creationId xmlns:p14="http://schemas.microsoft.com/office/powerpoint/2010/main" val="65924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6DD4B-7EAF-93F6-14E6-0A5AC2C31C5D}"/>
              </a:ext>
            </a:extLst>
          </p:cNvPr>
          <p:cNvSpPr>
            <a:spLocks noGrp="1"/>
          </p:cNvSpPr>
          <p:nvPr>
            <p:ph type="body" sz="quarter" idx="10"/>
          </p:nvPr>
        </p:nvSpPr>
        <p:spPr>
          <a:xfrm>
            <a:off x="581722" y="783771"/>
            <a:ext cx="5307447" cy="4843531"/>
          </a:xfrm>
        </p:spPr>
        <p:txBody>
          <a:bodyPr>
            <a:normAutofit lnSpcReduction="10000"/>
          </a:bodyPr>
          <a:lstStyle/>
          <a:p>
            <a:r>
              <a:rPr lang="en-AU" dirty="0"/>
              <a:t>Recognising the inter-connectedness of all creation, </a:t>
            </a:r>
            <a:br>
              <a:rPr lang="en-AU" dirty="0"/>
            </a:br>
            <a:r>
              <a:rPr lang="en-AU" dirty="0"/>
              <a:t>we understand that a flourishing Earth community requires a healthy planet. The current ecological crisis disrupts the welfare of all, but particularly of the most vulnerable. Young people may well wonder what the future of our planet will hold for them. This, in turn, affects their capacity to experience hope. </a:t>
            </a:r>
            <a:endParaRPr lang="en-US" dirty="0"/>
          </a:p>
        </p:txBody>
      </p:sp>
      <p:sp>
        <p:nvSpPr>
          <p:cNvPr id="10" name="Content Placeholder 9">
            <a:extLst>
              <a:ext uri="{FF2B5EF4-FFF2-40B4-BE49-F238E27FC236}">
                <a16:creationId xmlns:a16="http://schemas.microsoft.com/office/drawing/2014/main" id="{46C791F7-00A0-F4C1-CC79-1763050A6E66}"/>
              </a:ext>
            </a:extLst>
          </p:cNvPr>
          <p:cNvSpPr>
            <a:spLocks noGrp="1"/>
          </p:cNvSpPr>
          <p:nvPr>
            <p:ph sz="quarter" idx="12"/>
          </p:nvPr>
        </p:nvSpPr>
        <p:spPr/>
        <p:txBody>
          <a:bodyPr/>
          <a:lstStyle/>
          <a:p>
            <a:r>
              <a:rPr lang="en-AU" dirty="0"/>
              <a:t>As Pope Francis declares: </a:t>
            </a:r>
          </a:p>
          <a:p>
            <a:r>
              <a:rPr lang="en-AU" dirty="0">
                <a:solidFill>
                  <a:schemeClr val="bg2"/>
                </a:solidFill>
              </a:rPr>
              <a:t>“Our era is in great need of hope! Young people should not be denied hope, young people need to hope; we must offer those experiencing pain and suffering concrete signs of hope” </a:t>
            </a:r>
          </a:p>
          <a:p>
            <a:r>
              <a:rPr lang="en-AU" sz="2000" dirty="0">
                <a:solidFill>
                  <a:schemeClr val="bg2"/>
                </a:solidFill>
              </a:rPr>
              <a:t>(</a:t>
            </a:r>
            <a:r>
              <a:rPr lang="en-AU" sz="2000" i="1" dirty="0">
                <a:solidFill>
                  <a:schemeClr val="bg2"/>
                </a:solidFill>
              </a:rPr>
              <a:t>Address</a:t>
            </a:r>
            <a:r>
              <a:rPr lang="en-AU" sz="2000" dirty="0">
                <a:solidFill>
                  <a:schemeClr val="bg2"/>
                </a:solidFill>
              </a:rPr>
              <a:t>, February 21, 2015). </a:t>
            </a:r>
            <a:endParaRPr lang="en-US" sz="2000" dirty="0">
              <a:solidFill>
                <a:schemeClr val="bg2"/>
              </a:solidFill>
            </a:endParaRPr>
          </a:p>
        </p:txBody>
      </p:sp>
    </p:spTree>
    <p:extLst>
      <p:ext uri="{BB962C8B-B14F-4D97-AF65-F5344CB8AC3E}">
        <p14:creationId xmlns:p14="http://schemas.microsoft.com/office/powerpoint/2010/main" val="1815301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A6DD4B-7EAF-93F6-14E6-0A5AC2C31C5D}"/>
              </a:ext>
            </a:extLst>
          </p:cNvPr>
          <p:cNvSpPr>
            <a:spLocks noGrp="1"/>
          </p:cNvSpPr>
          <p:nvPr>
            <p:ph type="body" sz="quarter" idx="10"/>
          </p:nvPr>
        </p:nvSpPr>
        <p:spPr>
          <a:xfrm>
            <a:off x="581722" y="783771"/>
            <a:ext cx="5307447" cy="4843531"/>
          </a:xfrm>
        </p:spPr>
        <p:txBody>
          <a:bodyPr>
            <a:normAutofit/>
          </a:bodyPr>
          <a:lstStyle/>
          <a:p>
            <a:r>
              <a:rPr lang="en-AU" dirty="0"/>
              <a:t>Our Mercy ministries need to foster hope. This requires us to have hope ourselves so that we can engender hope in others. </a:t>
            </a:r>
            <a:br>
              <a:rPr lang="en-AU" dirty="0"/>
            </a:br>
            <a:r>
              <a:rPr lang="en-AU" dirty="0"/>
              <a:t>In effect, we are to be “shining lamps”.</a:t>
            </a:r>
          </a:p>
          <a:p>
            <a:endParaRPr lang="en-US" dirty="0"/>
          </a:p>
        </p:txBody>
      </p:sp>
      <p:pic>
        <p:nvPicPr>
          <p:cNvPr id="13" name="Content Placeholder 12" descr="A lantern with a lit candle&#10;&#10;Description automatically generated">
            <a:extLst>
              <a:ext uri="{FF2B5EF4-FFF2-40B4-BE49-F238E27FC236}">
                <a16:creationId xmlns:a16="http://schemas.microsoft.com/office/drawing/2014/main" id="{771B31E2-8271-83D1-3A9E-E41265441D73}"/>
              </a:ext>
            </a:extLst>
          </p:cNvPr>
          <p:cNvPicPr>
            <a:picLocks noGrp="1" noChangeAspect="1"/>
          </p:cNvPicPr>
          <p:nvPr>
            <p:ph sz="quarter" idx="12"/>
          </p:nvPr>
        </p:nvPicPr>
        <p:blipFill>
          <a:blip r:embed="rId3"/>
          <a:stretch>
            <a:fillRect/>
          </a:stretch>
        </p:blipFill>
        <p:spPr>
          <a:xfrm>
            <a:off x="6534943" y="784225"/>
            <a:ext cx="4843463" cy="4843463"/>
          </a:xfrm>
        </p:spPr>
      </p:pic>
    </p:spTree>
    <p:extLst>
      <p:ext uri="{BB962C8B-B14F-4D97-AF65-F5344CB8AC3E}">
        <p14:creationId xmlns:p14="http://schemas.microsoft.com/office/powerpoint/2010/main" val="2800671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DA0C2-D516-B2E4-5335-22B92923B511}"/>
              </a:ext>
            </a:extLst>
          </p:cNvPr>
          <p:cNvSpPr>
            <a:spLocks noGrp="1"/>
          </p:cNvSpPr>
          <p:nvPr>
            <p:ph type="body" sz="quarter" idx="10"/>
          </p:nvPr>
        </p:nvSpPr>
        <p:spPr>
          <a:xfrm>
            <a:off x="581025" y="784225"/>
            <a:ext cx="5308600" cy="4843463"/>
          </a:xfrm>
        </p:spPr>
        <p:txBody>
          <a:bodyPr/>
          <a:lstStyle/>
          <a:p>
            <a:r>
              <a:rPr lang="en-AU" dirty="0"/>
              <a:t>Aware that difficulties can and do arise, Catherine McAuley gave this practical advice: </a:t>
            </a:r>
          </a:p>
          <a:p>
            <a:r>
              <a:rPr lang="en-AU" dirty="0">
                <a:solidFill>
                  <a:schemeClr val="bg2"/>
                </a:solidFill>
              </a:rPr>
              <a:t>“The simplest and most practical lesson I know … is to resolve to be good today – but better tomorrow. … Thus we may hope to get on – taking short careful steps, not great strides” </a:t>
            </a:r>
          </a:p>
          <a:p>
            <a:r>
              <a:rPr lang="en-AU" sz="2000" dirty="0">
                <a:solidFill>
                  <a:schemeClr val="bg2"/>
                </a:solidFill>
              </a:rPr>
              <a:t>(</a:t>
            </a:r>
            <a:r>
              <a:rPr lang="en-AU" sz="2000" i="1" dirty="0">
                <a:solidFill>
                  <a:schemeClr val="bg2"/>
                </a:solidFill>
              </a:rPr>
              <a:t>Letter to de Sales White</a:t>
            </a:r>
            <a:r>
              <a:rPr lang="en-AU" sz="2000" dirty="0">
                <a:solidFill>
                  <a:schemeClr val="bg2"/>
                </a:solidFill>
              </a:rPr>
              <a:t>, February 28, 1841). </a:t>
            </a:r>
            <a:endParaRPr lang="en-US" sz="2000" dirty="0">
              <a:solidFill>
                <a:schemeClr val="bg2"/>
              </a:solidFill>
            </a:endParaRPr>
          </a:p>
        </p:txBody>
      </p:sp>
      <p:sp>
        <p:nvSpPr>
          <p:cNvPr id="11" name="Content Placeholder 10">
            <a:extLst>
              <a:ext uri="{FF2B5EF4-FFF2-40B4-BE49-F238E27FC236}">
                <a16:creationId xmlns:a16="http://schemas.microsoft.com/office/drawing/2014/main" id="{F23F9B07-F79F-7D9A-F14C-A3B9A4CFB466}"/>
              </a:ext>
            </a:extLst>
          </p:cNvPr>
          <p:cNvSpPr>
            <a:spLocks noGrp="1"/>
          </p:cNvSpPr>
          <p:nvPr>
            <p:ph sz="quarter" idx="12"/>
          </p:nvPr>
        </p:nvSpPr>
        <p:spPr/>
        <p:txBody>
          <a:bodyPr/>
          <a:lstStyle/>
          <a:p>
            <a:r>
              <a:rPr lang="en-AU" dirty="0"/>
              <a:t>Underlying this message is the hope that we can, in things great and small, find a way forward.</a:t>
            </a:r>
          </a:p>
          <a:p>
            <a:endParaRPr lang="en-US" dirty="0"/>
          </a:p>
        </p:txBody>
      </p:sp>
    </p:spTree>
    <p:extLst>
      <p:ext uri="{BB962C8B-B14F-4D97-AF65-F5344CB8AC3E}">
        <p14:creationId xmlns:p14="http://schemas.microsoft.com/office/powerpoint/2010/main" val="1399650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FDA0C2-D516-B2E4-5335-22B92923B511}"/>
              </a:ext>
            </a:extLst>
          </p:cNvPr>
          <p:cNvSpPr>
            <a:spLocks noGrp="1"/>
          </p:cNvSpPr>
          <p:nvPr>
            <p:ph type="body" sz="quarter" idx="10"/>
          </p:nvPr>
        </p:nvSpPr>
        <p:spPr>
          <a:xfrm>
            <a:off x="581025" y="784225"/>
            <a:ext cx="5190510" cy="4843463"/>
          </a:xfrm>
        </p:spPr>
        <p:txBody>
          <a:bodyPr/>
          <a:lstStyle/>
          <a:p>
            <a:r>
              <a:rPr lang="en-AU" dirty="0"/>
              <a:t>The following words of St Paul can provide a blessing for all our ministries:</a:t>
            </a:r>
          </a:p>
          <a:p>
            <a:r>
              <a:rPr lang="en-AU" dirty="0">
                <a:solidFill>
                  <a:schemeClr val="bg2"/>
                </a:solidFill>
              </a:rPr>
              <a:t>“May the God of hope fill you with all joy and peace in believing, so that you may abound in hope by the power </a:t>
            </a:r>
            <a:br>
              <a:rPr lang="en-AU" dirty="0">
                <a:solidFill>
                  <a:schemeClr val="bg2"/>
                </a:solidFill>
              </a:rPr>
            </a:br>
            <a:r>
              <a:rPr lang="en-AU" dirty="0">
                <a:solidFill>
                  <a:schemeClr val="bg2"/>
                </a:solidFill>
              </a:rPr>
              <a:t>of the Holy Spirit” </a:t>
            </a:r>
          </a:p>
          <a:p>
            <a:r>
              <a:rPr lang="en-AU" dirty="0">
                <a:solidFill>
                  <a:schemeClr val="bg2"/>
                </a:solidFill>
              </a:rPr>
              <a:t>(Romans 15:13) </a:t>
            </a:r>
          </a:p>
          <a:p>
            <a:endParaRPr lang="en-AU" dirty="0"/>
          </a:p>
        </p:txBody>
      </p:sp>
      <p:pic>
        <p:nvPicPr>
          <p:cNvPr id="6" name="Content Placeholder 5" descr="A circular image of colorful lights&#10;&#10;Description automatically generated">
            <a:extLst>
              <a:ext uri="{FF2B5EF4-FFF2-40B4-BE49-F238E27FC236}">
                <a16:creationId xmlns:a16="http://schemas.microsoft.com/office/drawing/2014/main" id="{3666D493-AB3C-8164-7B86-A52195D4993D}"/>
              </a:ext>
            </a:extLst>
          </p:cNvPr>
          <p:cNvPicPr>
            <a:picLocks noGrp="1" noChangeAspect="1"/>
          </p:cNvPicPr>
          <p:nvPr>
            <p:ph sz="quarter" idx="12"/>
          </p:nvPr>
        </p:nvPicPr>
        <p:blipFill>
          <a:blip r:embed="rId2" cstate="screen">
            <a:extLst>
              <a:ext uri="{28A0092B-C50C-407E-A947-70E740481C1C}">
                <a14:useLocalDpi xmlns:a14="http://schemas.microsoft.com/office/drawing/2010/main"/>
              </a:ext>
            </a:extLst>
          </a:blip>
          <a:stretch>
            <a:fillRect/>
          </a:stretch>
        </p:blipFill>
        <p:spPr>
          <a:xfrm>
            <a:off x="6412706" y="784225"/>
            <a:ext cx="4843463" cy="4843463"/>
          </a:xfrm>
        </p:spPr>
      </p:pic>
    </p:spTree>
    <p:extLst>
      <p:ext uri="{BB962C8B-B14F-4D97-AF65-F5344CB8AC3E}">
        <p14:creationId xmlns:p14="http://schemas.microsoft.com/office/powerpoint/2010/main" val="1055219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FE5573-5E99-6CC0-71CA-D2E26F58A9DA}"/>
              </a:ext>
            </a:extLst>
          </p:cNvPr>
          <p:cNvSpPr>
            <a:spLocks noGrp="1"/>
          </p:cNvSpPr>
          <p:nvPr>
            <p:ph type="body" sz="quarter" idx="10"/>
          </p:nvPr>
        </p:nvSpPr>
        <p:spPr>
          <a:xfrm>
            <a:off x="581722" y="1759225"/>
            <a:ext cx="5307447" cy="4803559"/>
          </a:xfrm>
        </p:spPr>
        <p:txBody>
          <a:bodyPr>
            <a:normAutofit/>
          </a:bodyPr>
          <a:lstStyle/>
          <a:p>
            <a:pPr marL="0" indent="0">
              <a:buNone/>
            </a:pPr>
            <a:r>
              <a:rPr lang="en-AU" b="1" dirty="0">
                <a:solidFill>
                  <a:srgbClr val="002C5B"/>
                </a:solidFill>
                <a:effectLst/>
                <a:latin typeface="Source Sans Pro" panose="020B0503030403020204" pitchFamily="34" charset="0"/>
              </a:rPr>
              <a:t>Find a quiet space where you can be alone for a little while. Briefly recall the people with whom you have interacted today. Give thanks for them, especially if the interaction was challenging for you. </a:t>
            </a:r>
          </a:p>
          <a:p>
            <a:r>
              <a:rPr lang="en-AU" dirty="0">
                <a:solidFill>
                  <a:srgbClr val="002C5B"/>
                </a:solidFill>
                <a:effectLst/>
                <a:latin typeface="Source Sans Pro" panose="020B0503030403020204" pitchFamily="34" charset="0"/>
              </a:rPr>
              <a:t>When you look kindly on our world, what glimmers of hope do you see before you?</a:t>
            </a:r>
          </a:p>
          <a:p>
            <a:r>
              <a:rPr lang="en-AU" dirty="0">
                <a:solidFill>
                  <a:srgbClr val="002C5B"/>
                </a:solidFill>
                <a:effectLst/>
                <a:latin typeface="Source Sans Pro" panose="020B0503030403020204" pitchFamily="34" charset="0"/>
              </a:rPr>
              <a:t>Think of a ‘hope-filled’ person who has influenced your approach to life’s challenges. What is it about this person which inspires hope within you?</a:t>
            </a:r>
          </a:p>
          <a:p>
            <a:endParaRPr lang="en-US" dirty="0"/>
          </a:p>
        </p:txBody>
      </p:sp>
      <p:sp>
        <p:nvSpPr>
          <p:cNvPr id="5" name="Content Placeholder 4">
            <a:extLst>
              <a:ext uri="{FF2B5EF4-FFF2-40B4-BE49-F238E27FC236}">
                <a16:creationId xmlns:a16="http://schemas.microsoft.com/office/drawing/2014/main" id="{F7BD1385-03B9-0253-89F0-66305CA0C929}"/>
              </a:ext>
            </a:extLst>
          </p:cNvPr>
          <p:cNvSpPr>
            <a:spLocks noGrp="1"/>
          </p:cNvSpPr>
          <p:nvPr>
            <p:ph sz="quarter" idx="12"/>
          </p:nvPr>
        </p:nvSpPr>
        <p:spPr>
          <a:xfrm>
            <a:off x="6302831" y="783772"/>
            <a:ext cx="5307447" cy="4974016"/>
          </a:xfrm>
        </p:spPr>
        <p:txBody>
          <a:bodyPr/>
          <a:lstStyle/>
          <a:p>
            <a:endParaRPr lang="en-US" dirty="0"/>
          </a:p>
        </p:txBody>
      </p:sp>
    </p:spTree>
    <p:extLst>
      <p:ext uri="{BB962C8B-B14F-4D97-AF65-F5344CB8AC3E}">
        <p14:creationId xmlns:p14="http://schemas.microsoft.com/office/powerpoint/2010/main" val="3770615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MMC">
      <a:dk1>
        <a:srgbClr val="192F59"/>
      </a:dk1>
      <a:lt1>
        <a:srgbClr val="FFFFFF"/>
      </a:lt1>
      <a:dk2>
        <a:srgbClr val="82C341"/>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A83ECDD465B84FAC86952E4B8404D1" ma:contentTypeVersion="17" ma:contentTypeDescription="Create a new document." ma:contentTypeScope="" ma:versionID="2af3a4c5f9854e1011b638b5bd28a2cb">
  <xsd:schema xmlns:xsd="http://www.w3.org/2001/XMLSchema" xmlns:xs="http://www.w3.org/2001/XMLSchema" xmlns:p="http://schemas.microsoft.com/office/2006/metadata/properties" xmlns:ns2="6921644d-3aa6-44eb-bb7e-7d8d8f991419" xmlns:ns3="e965bdf5-0a68-4400-a475-dc0812c487eb" targetNamespace="http://schemas.microsoft.com/office/2006/metadata/properties" ma:root="true" ma:fieldsID="5b8bf8508a1b3d78e1d48e5c4038d46f" ns2:_="" ns3:_="">
    <xsd:import namespace="6921644d-3aa6-44eb-bb7e-7d8d8f991419"/>
    <xsd:import namespace="e965bdf5-0a68-4400-a475-dc0812c487e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21644d-3aa6-44eb-bb7e-7d8d8f99141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ee4e1ce-ad01-4954-addf-2759e56763e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965bdf5-0a68-4400-a475-dc0812c487eb"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4503a07-72dd-4361-8d9e-4d93443eaa9b}" ma:internalName="TaxCatchAll" ma:showField="CatchAllData" ma:web="e965bdf5-0a68-4400-a475-dc0812c487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51F04B7-9F58-49E9-B1D9-DA5DAB994487}"/>
</file>

<file path=customXml/itemProps2.xml><?xml version="1.0" encoding="utf-8"?>
<ds:datastoreItem xmlns:ds="http://schemas.openxmlformats.org/officeDocument/2006/customXml" ds:itemID="{E48683B6-6F89-46C8-B7AE-3B77EE0ACB7E}"/>
</file>

<file path=docProps/app.xml><?xml version="1.0" encoding="utf-8"?>
<Properties xmlns="http://schemas.openxmlformats.org/officeDocument/2006/extended-properties" xmlns:vt="http://schemas.openxmlformats.org/officeDocument/2006/docPropsVTypes">
  <TotalTime>316</TotalTime>
  <Words>886</Words>
  <Application>Microsoft Macintosh PowerPoint</Application>
  <PresentationFormat>Widescreen</PresentationFormat>
  <Paragraphs>39</Paragraphs>
  <Slides>13</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Lucida Sans</vt:lpstr>
      <vt:lpstr>Source Sans Pro</vt:lpstr>
      <vt:lpstr>Wingdings</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Clare Locke</dc:creator>
  <cp:lastModifiedBy>Clare Locke</cp:lastModifiedBy>
  <cp:revision>18</cp:revision>
  <dcterms:created xsi:type="dcterms:W3CDTF">2022-02-04T02:16:24Z</dcterms:created>
  <dcterms:modified xsi:type="dcterms:W3CDTF">2023-09-01T11:34:56Z</dcterms:modified>
</cp:coreProperties>
</file>